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0C111-4E84-440E-9B98-DDB6AC61F559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E842-26F8-4993-97BA-5393A8675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538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0C111-4E84-440E-9B98-DDB6AC61F559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E842-26F8-4993-97BA-5393A8675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7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0C111-4E84-440E-9B98-DDB6AC61F559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E842-26F8-4993-97BA-5393A8675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627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0C111-4E84-440E-9B98-DDB6AC61F559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E842-26F8-4993-97BA-5393A8675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452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0C111-4E84-440E-9B98-DDB6AC61F559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E842-26F8-4993-97BA-5393A8675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796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0C111-4E84-440E-9B98-DDB6AC61F559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E842-26F8-4993-97BA-5393A8675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254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0C111-4E84-440E-9B98-DDB6AC61F559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E842-26F8-4993-97BA-5393A8675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635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0C111-4E84-440E-9B98-DDB6AC61F559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E842-26F8-4993-97BA-5393A8675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037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0C111-4E84-440E-9B98-DDB6AC61F559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E842-26F8-4993-97BA-5393A8675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138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0C111-4E84-440E-9B98-DDB6AC61F559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E842-26F8-4993-97BA-5393A8675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189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0C111-4E84-440E-9B98-DDB6AC61F559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E842-26F8-4993-97BA-5393A8675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502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E0C111-4E84-440E-9B98-DDB6AC61F559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43E842-26F8-4993-97BA-5393A8675D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162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40158" y="457200"/>
            <a:ext cx="6858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I: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endParaRPr lang="en-US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(1914-1918)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32645" y="1752600"/>
            <a:ext cx="739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13: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(1914-1918)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9789" y="3200400"/>
            <a:ext cx="6858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cục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8166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710" y="345713"/>
            <a:ext cx="66294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endParaRPr lang="en-US" sz="25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710" y="1447800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CNTB (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XIX-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XX)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tương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quan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lực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lượng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thay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đổi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2362200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Mâu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thuẫn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đế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gay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gắt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hình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thành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2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khối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quân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sự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 (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khối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Liên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minh&gt;&lt;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khối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Hiệp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ước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)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40" y="3343416"/>
            <a:ext cx="9144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ráo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riết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đua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710" y="873026"/>
            <a:ext cx="66294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3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sâu</a:t>
            </a:r>
            <a:r>
              <a:rPr lang="en-US" sz="2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xa</a:t>
            </a:r>
            <a:endParaRPr lang="en-US" sz="23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13952" y="4080744"/>
            <a:ext cx="66294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3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2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endParaRPr lang="en-US" sz="23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-13952" y="4604752"/>
            <a:ext cx="6629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28/6/1914,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-Hung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ám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Action Button: Forward or Next 10">
            <a:hlinkClick r:id="rId3" action="ppaction://hlinksldjump" highlightClick="1"/>
          </p:cNvPr>
          <p:cNvSpPr/>
          <p:nvPr/>
        </p:nvSpPr>
        <p:spPr>
          <a:xfrm>
            <a:off x="5410200" y="4820195"/>
            <a:ext cx="304800" cy="21544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402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173727"/>
            <a:ext cx="746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93124" y="1447800"/>
            <a:ext cx="746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1805" y="635392"/>
            <a:ext cx="7467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28/7/1914,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-Hung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tuyên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Xéc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-bi.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1058766"/>
            <a:ext cx="932430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-1/8/1914,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tuyên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Nga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3/8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tuyên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489653"/>
            <a:ext cx="7467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-4/8/1914,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tuyên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39" y="2057400"/>
            <a:ext cx="7467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Chiến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tranh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TG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lần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thứ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nhất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chính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thức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bùng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nổ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805" y="2515118"/>
            <a:ext cx="74676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3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Giai</a:t>
            </a:r>
            <a:r>
              <a:rPr lang="en-US" sz="2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(1914-1916).</a:t>
            </a:r>
            <a:endParaRPr lang="en-US" sz="23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-11805" y="3040627"/>
            <a:ext cx="7467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4800" y="3471514"/>
            <a:ext cx="7467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trân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Tây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bại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Pháp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4118" y="3956613"/>
            <a:ext cx="7467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trận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Nga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tấn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nguy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-11805" y="4546242"/>
            <a:ext cx="7467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giai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1: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4800" y="4974280"/>
            <a:ext cx="7467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châu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Âu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4118" y="5405167"/>
            <a:ext cx="7467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4800" y="5850857"/>
            <a:ext cx="7467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triệu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ND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vong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92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895082"/>
            <a:ext cx="7309184" cy="4114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19200" y="5334000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-Hung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ám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1914.</a:t>
            </a:r>
            <a:endParaRPr lang="en-US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ction Button: End 5">
            <a:hlinkClick r:id="rId4" action="ppaction://hlinksldjump" highlightClick="1"/>
          </p:cNvPr>
          <p:cNvSpPr/>
          <p:nvPr/>
        </p:nvSpPr>
        <p:spPr>
          <a:xfrm>
            <a:off x="7620000" y="6400800"/>
            <a:ext cx="228600" cy="228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240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87817"/>
            <a:ext cx="7197732" cy="5715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52600" y="6019800"/>
            <a:ext cx="601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đế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I</a:t>
            </a:r>
            <a:endParaRPr lang="en-US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0896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8107" y="23542"/>
            <a:ext cx="617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Giai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endParaRPr lang="en-US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8107" y="715222"/>
            <a:ext cx="53340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trận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Tây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Âu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1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3202170"/>
              </p:ext>
            </p:extLst>
          </p:nvPr>
        </p:nvGraphicFramePr>
        <p:xfrm>
          <a:off x="152400" y="1643074"/>
          <a:ext cx="8821491" cy="52149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5861"/>
                <a:gridCol w="7155630"/>
              </a:tblGrid>
              <a:tr h="711969"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Thời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gian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Sự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kiện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chính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5441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7897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1740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06563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82985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48107" y="2536066"/>
            <a:ext cx="2133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7/11/1917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32367" y="2378023"/>
            <a:ext cx="704152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CM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Nga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Nga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Xô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3256277"/>
            <a:ext cx="2133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7/1918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65638" y="3289908"/>
            <a:ext cx="32766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endParaRPr lang="en-US" sz="2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5380" y="5243740"/>
            <a:ext cx="1371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9/11/1918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057400" y="5243740"/>
            <a:ext cx="60198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Ở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, CM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bùng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nổ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chế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hòa</a:t>
            </a:r>
            <a:endParaRPr lang="en-US" sz="2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8107" y="6135292"/>
            <a:ext cx="152614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11/11/1918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57400" y="6135292"/>
            <a:ext cx="60198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064913" y="4091029"/>
            <a:ext cx="6019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tấn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hầu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khắp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trận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hàng</a:t>
            </a:r>
            <a:endParaRPr lang="en-US" sz="2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8157" y="4244917"/>
            <a:ext cx="2133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9/1918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78157" y="1130720"/>
            <a:ext cx="305605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endParaRPr lang="en-US" sz="21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3042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52400"/>
            <a:ext cx="876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cục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1403341"/>
            <a:ext cx="22098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Thiệt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hại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2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67000" y="838200"/>
            <a:ext cx="50292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10tr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, 20tr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endParaRPr lang="en-US" sz="2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78806" y="1401040"/>
            <a:ext cx="608419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mạc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xá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phá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hủy</a:t>
            </a:r>
            <a:endParaRPr lang="en-US" sz="2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78806" y="1960790"/>
            <a:ext cx="50292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phí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tới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85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la</a:t>
            </a:r>
            <a:endParaRPr lang="en-US" sz="2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" y="2895600"/>
            <a:ext cx="50292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Đem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lợi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ích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thắng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trận</a:t>
            </a:r>
            <a:endParaRPr lang="en-US" sz="2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6228" y="4223266"/>
            <a:ext cx="502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phi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4800" y="3508883"/>
            <a:ext cx="76200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Phong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trào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mạng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TG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vẫn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sôi</a:t>
            </a:r>
            <a:r>
              <a:rPr lang="en-US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00" dirty="0" err="1" smtClean="0">
                <a:latin typeface="Times New Roman" pitchFamily="18" charset="0"/>
                <a:cs typeface="Times New Roman" pitchFamily="18" charset="0"/>
              </a:rPr>
              <a:t>nổi</a:t>
            </a:r>
            <a:endParaRPr lang="en-US" sz="21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Straight Arrow Connector 12"/>
          <p:cNvCxnSpPr>
            <a:endCxn id="6" idx="1"/>
          </p:cNvCxnSpPr>
          <p:nvPr/>
        </p:nvCxnSpPr>
        <p:spPr>
          <a:xfrm flipV="1">
            <a:off x="1524000" y="1045949"/>
            <a:ext cx="1143000" cy="56514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7" idx="1"/>
          </p:cNvCxnSpPr>
          <p:nvPr/>
        </p:nvCxnSpPr>
        <p:spPr>
          <a:xfrm flipV="1">
            <a:off x="1524000" y="1608789"/>
            <a:ext cx="1154806" cy="230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endCxn id="8" idx="1"/>
          </p:cNvCxnSpPr>
          <p:nvPr/>
        </p:nvCxnSpPr>
        <p:spPr>
          <a:xfrm>
            <a:off x="1524000" y="1609939"/>
            <a:ext cx="1154806" cy="55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1538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488</Words>
  <Application>Microsoft Office PowerPoint</Application>
  <PresentationFormat>On-screen Show (4:3)</PresentationFormat>
  <Paragraphs>53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ThanhTuyen</dc:creator>
  <cp:lastModifiedBy>ThanhTuyen</cp:lastModifiedBy>
  <cp:revision>30</cp:revision>
  <dcterms:created xsi:type="dcterms:W3CDTF">2015-10-22T14:55:19Z</dcterms:created>
  <dcterms:modified xsi:type="dcterms:W3CDTF">2015-10-29T14:29:54Z</dcterms:modified>
</cp:coreProperties>
</file>